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68" r:id="rId7"/>
    <p:sldId id="257" r:id="rId8"/>
    <p:sldId id="269" r:id="rId9"/>
    <p:sldId id="270" r:id="rId10"/>
    <p:sldId id="258" r:id="rId11"/>
    <p:sldId id="259" r:id="rId12"/>
    <p:sldId id="260" r:id="rId13"/>
    <p:sldId id="267" r:id="rId14"/>
    <p:sldId id="261" r:id="rId15"/>
    <p:sldId id="262" r:id="rId16"/>
    <p:sldId id="265" r:id="rId17"/>
    <p:sldId id="263" r:id="rId18"/>
    <p:sldId id="266" r:id="rId19"/>
    <p:sldId id="26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06CC8-B366-EF83-ABFA-7A83C4476C43}" v="218" dt="2021-04-22T15:20:13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224E-4E97-42C0-AC4D-A6B42BE4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5D7E6-BD1F-4D4A-9C2F-DE991BB32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425A8-CDF1-4A06-BB51-B6E6AE24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46C21-011D-43F2-ABCD-95636C0D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122FF-DF29-4CE2-9DEE-AE16DCE3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80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59A-AFD3-4B1B-B7A4-7941464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8BF6D-682C-4A90-A438-D0EF8D5F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3EA4-963B-435C-BE5E-17B84D42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3440-6495-47A0-894F-A2673B78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ADCF3-0C5B-4906-A318-C0BC64B2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48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EE66F-3335-43BC-8E55-29E071937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FD7D0-B450-43B8-8B7E-E95F8D5AB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16FD7-34C0-483E-AFEA-14AA665B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E5B71-C371-4520-B040-2243DF54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BE20-4F04-4A95-ADB4-ED7A1E2A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20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8DDE-FB41-494F-9BC9-7A50A8CD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6EAC4-1AD6-433C-9BC8-7E5F27491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8B45D-73D4-48F0-814F-59DF5E9B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6A1A-FFDB-4048-A144-A1510542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B25D8-1B10-464E-809C-3D495B88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57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2B88-26C5-4BC8-BC30-87EACAF1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6DE9-931D-467E-919A-0FC3258B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49E2-519B-44C5-9647-701DF920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5991-86AC-408D-8B46-2F230C63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BE91-2BDF-46A0-84E4-C5193AC4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61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776E-380D-4AB5-BA38-CB91FC10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1D8B-92C7-460F-B36F-3060DCF28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A21D7-16AD-487E-BFB9-8EE1EF39D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59A28-4EE5-4523-8C84-83427373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6015B-D5C1-4329-8F6F-F43264ED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DB608-980E-4881-8B12-88A8D2CA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38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C075-3685-43FC-B320-85E79311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12CC4-C4BB-4EBF-B26E-E8EDFA3E7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1F749-37C8-43FB-AD2A-9B8FCFB66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6B0C0-ACB5-4062-A009-37FC87D97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9067D-85CD-4904-A04E-288A1FCCA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894C2-0162-4EC2-8F3A-4899943F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98C9C-D247-4A69-83F5-291F67EC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1E9D9-48C9-48EC-8C60-5E1CE2A0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24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5599-4D66-4075-BC8D-44FBA4A2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1E831-863F-4081-A601-3D444476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E58B8-811D-4930-BABB-91741D0A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95691-17B7-49F4-9C45-398B0164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04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5331E-8C16-4725-A131-44944670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16422-188F-4DF3-97A6-D65364C0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A52E0-5651-4C87-BC34-BD5D804B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11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6A6C-28FE-4BE7-AEAE-5CD8C154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EBACA-18E0-4814-BA45-3D4EFBDA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7F545-C95F-44A4-879D-58AD0C740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78FF4-878D-4D80-8B3C-8BCD95F1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3AB11-9AF1-4318-A690-3E001ECD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FBFF3-FE53-4BA3-AAEE-FBA42572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1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2895-8FEE-49B8-9DC1-92A4B845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6BF83-D773-4274-A972-28780B218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642DA-8E33-452A-98D2-5428032F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052F9-5C01-48DF-9F0C-9D2CB7E5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AA832-61B0-4887-A089-620F20CB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A053-5500-49D6-84A0-ACC9DA2E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23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28E47-A573-4441-A350-B6FA18D3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D896-0F26-4D0B-9405-5D5BE8EC7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B8293-6BAD-45F2-9FFB-9DBB65FA2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0AFA-83E1-42B9-804B-17BBA813C492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A735-3CBD-4A18-ADEA-4466BC21C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079D1-4F3D-4A7E-BDA3-E36BF5EA0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3F40-B218-4D96-9AA8-14BE68D68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6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AA9C6-915B-4A70-B7A3-D3537AEAA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395" y="993913"/>
            <a:ext cx="4360386" cy="3776869"/>
          </a:xfrm>
        </p:spPr>
        <p:txBody>
          <a:bodyPr>
            <a:normAutofit/>
          </a:bodyPr>
          <a:lstStyle/>
          <a:p>
            <a:pPr algn="l"/>
            <a:r>
              <a:rPr lang="en-CA" sz="8000"/>
              <a:t>Chess 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4458F-0BFB-451D-B9F7-7D3498A9A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395" y="4866197"/>
            <a:ext cx="4360386" cy="1218795"/>
          </a:xfrm>
        </p:spPr>
        <p:txBody>
          <a:bodyPr anchor="t">
            <a:normAutofit/>
          </a:bodyPr>
          <a:lstStyle/>
          <a:p>
            <a:pPr algn="l"/>
            <a:r>
              <a:rPr lang="en-CA"/>
              <a:t>TinkerCAD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89AF302-1573-4DC3-9F33-A0090D86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82ED4-395D-4CAE-BC6E-E8E3D7AE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ss Pieces">
            <a:extLst>
              <a:ext uri="{FF2B5EF4-FFF2-40B4-BE49-F238E27FC236}">
                <a16:creationId xmlns:a16="http://schemas.microsoft.com/office/drawing/2014/main" id="{102CF35A-49B4-4690-A7EC-E04EEBBE9B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2065" y="2259203"/>
            <a:ext cx="3550028" cy="3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13F2B9E8-0D1B-49DC-8A2D-13BCE96BD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20095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A442D-079B-42B1-9D53-0BE6C8E1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5566756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Knight (top)</a:t>
            </a:r>
          </a:p>
        </p:txBody>
      </p:sp>
    </p:spTree>
    <p:extLst>
      <p:ext uri="{BB962C8B-B14F-4D97-AF65-F5344CB8AC3E}">
        <p14:creationId xmlns:p14="http://schemas.microsoft.com/office/powerpoint/2010/main" val="87178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cat, orange, sitting&#10;&#10;Description automatically generated">
            <a:extLst>
              <a:ext uri="{FF2B5EF4-FFF2-40B4-BE49-F238E27FC236}">
                <a16:creationId xmlns:a16="http://schemas.microsoft.com/office/drawing/2014/main" id="{1FBD3560-60B8-471E-BB95-9F78A71D1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-2" r="230"/>
          <a:stretch/>
        </p:blipFill>
        <p:spPr>
          <a:xfrm>
            <a:off x="20" y="0"/>
            <a:ext cx="12614968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B09BC-74B8-44A8-9652-EA0ECE16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Bishop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9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5352A88-9ABD-48E0-80B1-17C4FCF1B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839C8-44E9-4069-86CF-9A3B0A65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King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2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16F91-72C8-4295-893A-8CB4EF3A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King (top)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, indoor, orange, decorated&#10;&#10;Description automatically generated">
            <a:extLst>
              <a:ext uri="{FF2B5EF4-FFF2-40B4-BE49-F238E27FC236}">
                <a16:creationId xmlns:a16="http://schemas.microsoft.com/office/drawing/2014/main" id="{E0D6A381-88BE-4298-964A-A3C1170AAD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r="-1" b="1332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35A3BA1C-5FC2-4C92-AFFD-1D32100FB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859F0-E158-4870-A4FB-15D81117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Queen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7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09DDB-4046-42D6-8858-159A2DE4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Queen (top)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table, small, sitting&#10;&#10;Description automatically generated">
            <a:extLst>
              <a:ext uri="{FF2B5EF4-FFF2-40B4-BE49-F238E27FC236}">
                <a16:creationId xmlns:a16="http://schemas.microsoft.com/office/drawing/2014/main" id="{B27B9777-5CB7-4BA9-8284-536EA0967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 r="-1" b="1833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8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D249B-71D9-4788-BF4B-BD9B58DC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Assembly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 descr="A picture containing object, person&#10;&#10;Description automatically generated">
            <a:extLst>
              <a:ext uri="{FF2B5EF4-FFF2-40B4-BE49-F238E27FC236}">
                <a16:creationId xmlns:a16="http://schemas.microsoft.com/office/drawing/2014/main" id="{5513C36E-E3AD-4FFD-A769-B56807BC1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7" r="1" b="31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912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C405-64BF-48D2-94A9-84731A64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Assignment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BEB6-FC5B-4757-A37C-7B5FC0C0B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Submit .</a:t>
            </a:r>
            <a:r>
              <a:rPr lang="en-CA" dirty="0" err="1"/>
              <a:t>stl</a:t>
            </a:r>
            <a:r>
              <a:rPr lang="en-CA" dirty="0"/>
              <a:t> file of assembled chess board to Teams.</a:t>
            </a:r>
          </a:p>
          <a:p>
            <a:r>
              <a:rPr lang="en-CA" dirty="0"/>
              <a:t>Submit photos and/or scans of sketches for each piece.</a:t>
            </a:r>
          </a:p>
          <a:p>
            <a:r>
              <a:rPr lang="en-CA" dirty="0"/>
              <a:t>Complete Project Reflection in Microsoft Forms.</a:t>
            </a:r>
          </a:p>
        </p:txBody>
      </p:sp>
    </p:spTree>
    <p:extLst>
      <p:ext uri="{BB962C8B-B14F-4D97-AF65-F5344CB8AC3E}">
        <p14:creationId xmlns:p14="http://schemas.microsoft.com/office/powerpoint/2010/main" val="90078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941C-761C-4186-B584-B99FC8D7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Schedule – to help you stay on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2DF8-72E3-400A-AB01-3D4812BEE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CA" dirty="0">
                <a:cs typeface="Calibri"/>
              </a:rPr>
              <a:t>April 26 - 30</a:t>
            </a:r>
          </a:p>
          <a:p>
            <a:pPr marL="0" indent="0">
              <a:buNone/>
            </a:pPr>
            <a:r>
              <a:rPr lang="en-CA" dirty="0"/>
              <a:t>Monday – Sketch Pawn &amp; Bishop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Tuesday – Sketch Rook &amp; Knight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Wed. - Sketch King &amp; Queen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Thursday – Finishing Touches</a:t>
            </a:r>
            <a:endParaRPr lang="en-CA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CA" dirty="0"/>
              <a:t>Friday – Design Challenge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6B57C-63AE-4C98-97F5-98430215C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CA" dirty="0"/>
              <a:t>May 3 - 7</a:t>
            </a:r>
          </a:p>
          <a:p>
            <a:pPr marL="0" indent="0">
              <a:buNone/>
            </a:pPr>
            <a:r>
              <a:rPr lang="en-CA" dirty="0"/>
              <a:t>Monday – Model Pawn &amp; Bishop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Tuesday – Model King &amp; Queen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Wed. – Model Rook &amp; Knight</a:t>
            </a:r>
            <a:endParaRPr lang="en-CA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CA" dirty="0"/>
              <a:t>Thursday – Chess Board Assembly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Friday – Design Challenge</a:t>
            </a:r>
          </a:p>
        </p:txBody>
      </p:sp>
    </p:spTree>
    <p:extLst>
      <p:ext uri="{BB962C8B-B14F-4D97-AF65-F5344CB8AC3E}">
        <p14:creationId xmlns:p14="http://schemas.microsoft.com/office/powerpoint/2010/main" val="36382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BE30-EECA-40BA-B5B2-662D39B3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Purposes of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5F4D2-9E81-49D8-B734-C3B21A98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create and replicate custom components. </a:t>
            </a:r>
          </a:p>
          <a:p>
            <a:r>
              <a:rPr lang="en-CA" dirty="0"/>
              <a:t>Assemble components to create a final technical drawing.</a:t>
            </a:r>
          </a:p>
          <a:p>
            <a:r>
              <a:rPr lang="en-CA" dirty="0"/>
              <a:t>Design custom parts with a similar theme.</a:t>
            </a:r>
          </a:p>
          <a:p>
            <a:r>
              <a:rPr lang="en-CA" dirty="0"/>
              <a:t>Draw on prior knowledge from the Recorder Project.</a:t>
            </a:r>
          </a:p>
        </p:txBody>
      </p:sp>
    </p:spTree>
    <p:extLst>
      <p:ext uri="{BB962C8B-B14F-4D97-AF65-F5344CB8AC3E}">
        <p14:creationId xmlns:p14="http://schemas.microsoft.com/office/powerpoint/2010/main" val="284973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checker, person&#10;&#10;Description automatically generated">
            <a:extLst>
              <a:ext uri="{FF2B5EF4-FFF2-40B4-BE49-F238E27FC236}">
                <a16:creationId xmlns:a16="http://schemas.microsoft.com/office/drawing/2014/main" id="{05D299E0-60D8-44BD-B125-7741A5140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b="82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DCD34-7ED9-45FD-85B8-6A681EF3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Game Board</a:t>
            </a:r>
          </a:p>
        </p:txBody>
      </p: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5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CC3E-CDEB-4E22-A37E-04B0DE84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Game Board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0B01-AB0F-4AED-BE42-76AA61532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Bring a box into the </a:t>
            </a:r>
            <a:r>
              <a:rPr lang="en-CA" dirty="0" err="1"/>
              <a:t>Workplane</a:t>
            </a:r>
            <a:r>
              <a:rPr lang="en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Size the box 25mm x 25mm x 2mm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Place the box just underneath the work plane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Place the ruler tool in the corner of the </a:t>
            </a:r>
            <a:r>
              <a:rPr lang="en-CA" dirty="0" err="1"/>
              <a:t>Workplane</a:t>
            </a:r>
            <a:r>
              <a:rPr lang="en-CA" dirty="0"/>
              <a:t>. </a:t>
            </a:r>
            <a:endParaRPr lang="en-CA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Zero-in your box to the corner where the ruler was placed.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Duplicate your box along the x-axis (x7)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Colour and Group the row of boxes.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Duplicate the group of boxes along the y-axis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Mirror every second row of boxes to make the checker board pattern.</a:t>
            </a: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59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511F-E843-4CE9-A594-F3998647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Game Pieces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AD96-CF08-4B1E-9FFB-5420678DD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For this project, I will not be providing you with the steps to create the game pieces. Rather, I will be providing you with a set of parameters to follow. 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Your game pieces should fit centered on each game tile.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Your game pieces should follow a theme (use google to draw </a:t>
            </a:r>
            <a:r>
              <a:rPr lang="en-CA" dirty="0" err="1"/>
              <a:t>inspo</a:t>
            </a:r>
            <a:r>
              <a:rPr lang="en-CA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You’ll need to create 1 of each – Pawn, Rook, Knight, Bishop, Queen &amp; King.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You should create a ‘New Project’ in </a:t>
            </a:r>
            <a:r>
              <a:rPr lang="en-CA" dirty="0" err="1"/>
              <a:t>TinkerCAD</a:t>
            </a:r>
            <a:r>
              <a:rPr lang="en-CA" dirty="0"/>
              <a:t> to organize your parts.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Use the images in the following slides to get an idea of assembly of each piece. 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934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orange, table, small&#10;&#10;Description automatically generated">
            <a:extLst>
              <a:ext uri="{FF2B5EF4-FFF2-40B4-BE49-F238E27FC236}">
                <a16:creationId xmlns:a16="http://schemas.microsoft.com/office/drawing/2014/main" id="{EEE49B55-3361-428A-84A9-D6779F666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74306-285A-49E0-B6CF-EC0BE778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Pawn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8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range&#10;&#10;Description automatically generated">
            <a:extLst>
              <a:ext uri="{FF2B5EF4-FFF2-40B4-BE49-F238E27FC236}">
                <a16:creationId xmlns:a16="http://schemas.microsoft.com/office/drawing/2014/main" id="{7A770783-4814-41DA-B3F7-8ACA6F44B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2D2E7-A7FA-4E33-A656-F968DCBB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Rook / Castle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5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tting, room&#10;&#10;Description automatically generated">
            <a:extLst>
              <a:ext uri="{FF2B5EF4-FFF2-40B4-BE49-F238E27FC236}">
                <a16:creationId xmlns:a16="http://schemas.microsoft.com/office/drawing/2014/main" id="{52FC8A14-B6BE-4767-8920-846FBDBFC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C9992-91DB-423F-9C14-826F45E6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Knight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7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E60706BD899479C6F141E36FF0215" ma:contentTypeVersion="13" ma:contentTypeDescription="Create a new document." ma:contentTypeScope="" ma:versionID="5a5bde3a9580c07240818fa0802749e9">
  <xsd:schema xmlns:xsd="http://www.w3.org/2001/XMLSchema" xmlns:xs="http://www.w3.org/2001/XMLSchema" xmlns:p="http://schemas.microsoft.com/office/2006/metadata/properties" xmlns:ns3="c9f199a0-63e1-4a3f-9e9e-b332c87e7f01" xmlns:ns4="e83d978a-370f-41eb-bc5a-f29b4b843c74" targetNamespace="http://schemas.microsoft.com/office/2006/metadata/properties" ma:root="true" ma:fieldsID="26cd14ac2fc2f8930e3cbc30d9714d39" ns3:_="" ns4:_="">
    <xsd:import namespace="c9f199a0-63e1-4a3f-9e9e-b332c87e7f01"/>
    <xsd:import namespace="e83d978a-370f-41eb-bc5a-f29b4b843c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199a0-63e1-4a3f-9e9e-b332c87e7f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d978a-370f-41eb-bc5a-f29b4b843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AA918E-417E-4DE5-99ED-BECE8DE17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199a0-63e1-4a3f-9e9e-b332c87e7f01"/>
    <ds:schemaRef ds:uri="e83d978a-370f-41eb-bc5a-f29b4b843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BC347-1A4F-4AC7-8DCA-96083FCCC3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F3D2C0-A05D-403F-A544-368A978FCE78}">
  <ds:schemaRefs>
    <ds:schemaRef ds:uri="e83d978a-370f-41eb-bc5a-f29b4b843c74"/>
    <ds:schemaRef ds:uri="http://purl.org/dc/dcmitype/"/>
    <ds:schemaRef ds:uri="http://schemas.microsoft.com/office/infopath/2007/PartnerControls"/>
    <ds:schemaRef ds:uri="c9f199a0-63e1-4a3f-9e9e-b332c87e7f0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Chess Set</vt:lpstr>
      <vt:lpstr>Schedule – to help you stay on track</vt:lpstr>
      <vt:lpstr>Purposes of this project</vt:lpstr>
      <vt:lpstr>Game Board</vt:lpstr>
      <vt:lpstr>Game Board Steps</vt:lpstr>
      <vt:lpstr>Game Pieces </vt:lpstr>
      <vt:lpstr>Pawn</vt:lpstr>
      <vt:lpstr>Rook / Castle</vt:lpstr>
      <vt:lpstr>Knight</vt:lpstr>
      <vt:lpstr>Knight (top)</vt:lpstr>
      <vt:lpstr>Bishop</vt:lpstr>
      <vt:lpstr>King</vt:lpstr>
      <vt:lpstr>King (top)</vt:lpstr>
      <vt:lpstr>Queen</vt:lpstr>
      <vt:lpstr>Queen (top)</vt:lpstr>
      <vt:lpstr>Assembly</vt:lpstr>
      <vt:lpstr>Assignment Submission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 Set</dc:title>
  <dc:creator>Cyrus Gervais-tourangeau</dc:creator>
  <cp:lastModifiedBy>Cyrus Gervais-tourangeau</cp:lastModifiedBy>
  <cp:revision>33</cp:revision>
  <dcterms:created xsi:type="dcterms:W3CDTF">2020-11-23T20:55:18Z</dcterms:created>
  <dcterms:modified xsi:type="dcterms:W3CDTF">2021-05-06T18:28:55Z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0x010100EA6E60706BD899479C6F141E36FF0215</vt:lpwstr>
  </property>
</Properties>
</file>